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30"/>
  </p:notesMasterIdLst>
  <p:sldIdLst>
    <p:sldId id="256" r:id="rId5"/>
    <p:sldId id="261" r:id="rId6"/>
    <p:sldId id="263" r:id="rId7"/>
    <p:sldId id="258" r:id="rId8"/>
    <p:sldId id="275" r:id="rId9"/>
    <p:sldId id="274" r:id="rId10"/>
    <p:sldId id="277" r:id="rId11"/>
    <p:sldId id="278" r:id="rId12"/>
    <p:sldId id="279" r:id="rId13"/>
    <p:sldId id="280" r:id="rId14"/>
    <p:sldId id="276" r:id="rId15"/>
    <p:sldId id="286" r:id="rId16"/>
    <p:sldId id="287" r:id="rId17"/>
    <p:sldId id="288" r:id="rId18"/>
    <p:sldId id="285" r:id="rId19"/>
    <p:sldId id="266" r:id="rId20"/>
    <p:sldId id="267" r:id="rId21"/>
    <p:sldId id="281" r:id="rId22"/>
    <p:sldId id="282" r:id="rId23"/>
    <p:sldId id="283" r:id="rId24"/>
    <p:sldId id="284" r:id="rId25"/>
    <p:sldId id="271" r:id="rId26"/>
    <p:sldId id="272" r:id="rId27"/>
    <p:sldId id="269" r:id="rId28"/>
    <p:sldId id="26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48" autoAdjust="0"/>
  </p:normalViewPr>
  <p:slideViewPr>
    <p:cSldViewPr snapToGrid="0">
      <p:cViewPr>
        <p:scale>
          <a:sx n="63" d="100"/>
          <a:sy n="63" d="100"/>
        </p:scale>
        <p:origin x="138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</dgm:pt>
    <dgm:pt modelId="{701D68F5-42F8-47BC-8FED-84C50F595DF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Giới thiệu đồ án</a:t>
          </a:r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Nội dung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Kết luận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 custLinFactX="100000" custLinFactNeighborX="154086" custLinFactNeighborY="400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 custLinFactX="-100000" custLinFactNeighborX="-156559" custLinFactNeighborY="1174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4207073" y="553198"/>
          <a:ext cx="2285715" cy="22857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218" y="2746039"/>
          <a:ext cx="32224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Giới thiệu đồ án</a:t>
          </a:r>
        </a:p>
      </dsp:txBody>
      <dsp:txXfrm>
        <a:off x="54218" y="2746039"/>
        <a:ext cx="3222438" cy="720000"/>
      </dsp:txXfrm>
    </dsp:sp>
    <dsp:sp modelId="{CE9DF0E8-B0DE-4E1E-9FF4-6006AD8428DB}">
      <dsp:nvSpPr>
        <dsp:cNvPr id="0" name=""/>
        <dsp:cNvSpPr/>
      </dsp:nvSpPr>
      <dsp:spPr>
        <a:xfrm>
          <a:off x="588589" y="665493"/>
          <a:ext cx="2285715" cy="22857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0582" y="2746039"/>
          <a:ext cx="32224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Nội dung</a:t>
          </a:r>
        </a:p>
      </dsp:txBody>
      <dsp:txXfrm>
        <a:off x="3840582" y="2746039"/>
        <a:ext cx="3222438" cy="720000"/>
      </dsp:txXfrm>
    </dsp:sp>
    <dsp:sp modelId="{6DB1FE51-13D0-4A38-AD6E-48D4371A1AF3}">
      <dsp:nvSpPr>
        <dsp:cNvPr id="0" name=""/>
        <dsp:cNvSpPr/>
      </dsp:nvSpPr>
      <dsp:spPr>
        <a:xfrm>
          <a:off x="8095308" y="495165"/>
          <a:ext cx="2285715" cy="22857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6947" y="2746039"/>
          <a:ext cx="32224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Kết luận</a:t>
          </a:r>
        </a:p>
      </dsp:txBody>
      <dsp:txXfrm>
        <a:off x="7626947" y="2746039"/>
        <a:ext cx="3222438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C5D1B-0451-4258-8C08-B00779216CC5}" type="datetimeFigureOut">
              <a:rPr lang="en-US" smtClean="0"/>
              <a:t>11/13/2019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CBB87-3A06-48D8-ABC3-B3C9B915B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8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4504932"/>
            <a:ext cx="10993549" cy="914381"/>
          </a:xfrm>
        </p:spPr>
        <p:txBody>
          <a:bodyPr>
            <a:no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</a:rPr>
              <a:t>Lập trình web game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5150" y="5351318"/>
            <a:ext cx="3284224" cy="1049483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rgbClr val="7CEBFF"/>
                </a:solidFill>
              </a:rPr>
              <a:t>GVHD: Th</a:t>
            </a:r>
            <a:r>
              <a:rPr lang="en-US" dirty="0" err="1">
                <a:solidFill>
                  <a:srgbClr val="7CEBFF"/>
                </a:solidFill>
              </a:rPr>
              <a:t>.s</a:t>
            </a:r>
            <a:r>
              <a:rPr lang="en-US" dirty="0">
                <a:solidFill>
                  <a:srgbClr val="7CEBFF"/>
                </a:solidFill>
              </a:rPr>
              <a:t> Trần công </a:t>
            </a:r>
            <a:r>
              <a:rPr lang="en-US" dirty="0" err="1">
                <a:solidFill>
                  <a:srgbClr val="7CEBFF"/>
                </a:solidFill>
              </a:rPr>
              <a:t>tú</a:t>
            </a:r>
            <a:endParaRPr lang="en-US" dirty="0">
              <a:solidFill>
                <a:srgbClr val="7CEBFF"/>
              </a:solidFill>
            </a:endParaRPr>
          </a:p>
          <a:p>
            <a:r>
              <a:rPr lang="en-US">
                <a:solidFill>
                  <a:srgbClr val="7CEBFF"/>
                </a:solidFill>
              </a:rPr>
              <a:t>Bùi Ngọc Bảo	i7110100</a:t>
            </a:r>
            <a:endParaRPr lang="en-US" dirty="0">
              <a:solidFill>
                <a:srgbClr val="7CEBFF"/>
              </a:solidFill>
            </a:endParaRPr>
          </a:p>
          <a:p>
            <a:r>
              <a:rPr lang="en-US" dirty="0">
                <a:solidFill>
                  <a:srgbClr val="7CEBFF"/>
                </a:solidFill>
              </a:rPr>
              <a:t>Lê </a:t>
            </a:r>
            <a:r>
              <a:rPr lang="en-US" dirty="0" err="1">
                <a:solidFill>
                  <a:srgbClr val="7CEBFF"/>
                </a:solidFill>
              </a:rPr>
              <a:t>minh</a:t>
            </a:r>
            <a:r>
              <a:rPr lang="en-US" dirty="0">
                <a:solidFill>
                  <a:srgbClr val="7CEBFF"/>
                </a:solidFill>
              </a:rPr>
              <a:t> tiến          17110236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2BABE-ED47-456C-AFB2-6F89F9BDE9D0}"/>
              </a:ext>
            </a:extLst>
          </p:cNvPr>
          <p:cNvSpPr/>
          <p:nvPr/>
        </p:nvSpPr>
        <p:spPr>
          <a:xfrm>
            <a:off x="446534" y="3513681"/>
            <a:ext cx="11260667" cy="914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31449-EF63-4520-838C-2B1C35B3C979}"/>
              </a:ext>
            </a:extLst>
          </p:cNvPr>
          <p:cNvSpPr txBox="1"/>
          <p:nvPr/>
        </p:nvSpPr>
        <p:spPr>
          <a:xfrm>
            <a:off x="1666962" y="3732341"/>
            <a:ext cx="88530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</a:t>
            </a:r>
            <a:r>
              <a:rPr 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án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32848A-6F04-4598-B75F-E1F0887E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THUẬT TOÁN LOANG</a:t>
            </a:r>
          </a:p>
        </p:txBody>
      </p:sp>
      <p:pic>
        <p:nvPicPr>
          <p:cNvPr id="6" name="Hình ảnh 13">
            <a:extLst>
              <a:ext uri="{FF2B5EF4-FFF2-40B4-BE49-F238E27FC236}">
                <a16:creationId xmlns:a16="http://schemas.microsoft.com/office/drawing/2014/main" id="{7AC729B0-92C4-411B-AE19-2E8849807D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29848"/>
            <a:ext cx="12057888" cy="6887848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CE4093-ECFB-4B31-8C3E-5A67940BEEB2}"/>
              </a:ext>
            </a:extLst>
          </p:cNvPr>
          <p:cNvSpPr txBox="1"/>
          <p:nvPr/>
        </p:nvSpPr>
        <p:spPr>
          <a:xfrm>
            <a:off x="8943469" y="165224"/>
            <a:ext cx="33406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 toán checkMine sẽ kiểm tra ô đang xét và ô xung quanh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ED69AF-7F8E-49BC-83EA-345128D7715D}"/>
              </a:ext>
            </a:extLst>
          </p:cNvPr>
          <p:cNvSpPr txBox="1"/>
          <p:nvPr/>
        </p:nvSpPr>
        <p:spPr>
          <a:xfrm>
            <a:off x="6090702" y="1827217"/>
            <a:ext cx="412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 về -1 nếu ô đó là mìn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EF4F6-7E0A-4F61-BBFB-450E46A56189}"/>
              </a:ext>
            </a:extLst>
          </p:cNvPr>
          <p:cNvSpPr txBox="1"/>
          <p:nvPr/>
        </p:nvSpPr>
        <p:spPr>
          <a:xfrm>
            <a:off x="5328702" y="2759905"/>
            <a:ext cx="4985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 về 0 nếu không có mìn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BF715C-31D7-4509-9E47-C8712719399C}"/>
              </a:ext>
            </a:extLst>
          </p:cNvPr>
          <p:cNvSpPr txBox="1"/>
          <p:nvPr/>
        </p:nvSpPr>
        <p:spPr>
          <a:xfrm>
            <a:off x="5225868" y="4655761"/>
            <a:ext cx="4985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 về số mìn nếu xung quanh có</a:t>
            </a:r>
          </a:p>
        </p:txBody>
      </p:sp>
    </p:spTree>
    <p:extLst>
      <p:ext uri="{BB962C8B-B14F-4D97-AF65-F5344CB8AC3E}">
        <p14:creationId xmlns:p14="http://schemas.microsoft.com/office/powerpoint/2010/main" val="8151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411D23-6E9B-400C-AF45-A5C557506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41793AD-73BD-401B-AD50-9BD3E0EA9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Digital Connections">
            <a:extLst>
              <a:ext uri="{FF2B5EF4-FFF2-40B4-BE49-F238E27FC236}">
                <a16:creationId xmlns:a16="http://schemas.microsoft.com/office/drawing/2014/main" id="{BFE14B29-E466-4604-8630-7DCD7C83D1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C41F23-9137-409B-B392-9B8487D653E5}"/>
              </a:ext>
            </a:extLst>
          </p:cNvPr>
          <p:cNvSpPr/>
          <p:nvPr/>
        </p:nvSpPr>
        <p:spPr>
          <a:xfrm>
            <a:off x="2644587" y="1981200"/>
            <a:ext cx="6311153" cy="2949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GAME SNAKE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90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32848A-6F04-4598-B75F-E1F0887E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Tạo hình cho rắn và thức ăn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F09E69-F639-4A68-905B-181FA6E8CC33}"/>
              </a:ext>
            </a:extLst>
          </p:cNvPr>
          <p:cNvSpPr txBox="1"/>
          <p:nvPr/>
        </p:nvSpPr>
        <p:spPr>
          <a:xfrm>
            <a:off x="417398" y="2166080"/>
            <a:ext cx="11029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Đầu tiên, ta tạo 2 class Snake và Fruit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18">
            <a:extLst>
              <a:ext uri="{FF2B5EF4-FFF2-40B4-BE49-F238E27FC236}">
                <a16:creationId xmlns:a16="http://schemas.microsoft.com/office/drawing/2014/main" id="{6F597431-DB15-4627-BB36-659B149ED4A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203092"/>
            <a:ext cx="7083552" cy="5975942"/>
          </a:xfrm>
          <a:prstGeom prst="rect">
            <a:avLst/>
          </a:prstGeom>
        </p:spPr>
      </p:pic>
      <p:pic>
        <p:nvPicPr>
          <p:cNvPr id="6" name="Hình ảnh 24">
            <a:extLst>
              <a:ext uri="{FF2B5EF4-FFF2-40B4-BE49-F238E27FC236}">
                <a16:creationId xmlns:a16="http://schemas.microsoft.com/office/drawing/2014/main" id="{D4B7B084-4D75-4969-908E-D283F3F372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66432" y="203092"/>
            <a:ext cx="4742688" cy="597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48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32848A-6F04-4598-B75F-E1F0887E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Tạo hình cho rắn và thức ăn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F09E69-F639-4A68-905B-181FA6E8CC33}"/>
              </a:ext>
            </a:extLst>
          </p:cNvPr>
          <p:cNvSpPr txBox="1"/>
          <p:nvPr/>
        </p:nvSpPr>
        <p:spPr>
          <a:xfrm>
            <a:off x="417398" y="2166080"/>
            <a:ext cx="11029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Để làm con rắn di chuyển, chúng tôi dùng hàm canvas để vẽ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Hình ảnh 20">
            <a:extLst>
              <a:ext uri="{FF2B5EF4-FFF2-40B4-BE49-F238E27FC236}">
                <a16:creationId xmlns:a16="http://schemas.microsoft.com/office/drawing/2014/main" id="{70EE9176-A951-42F8-BB24-C1EB65BCDB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086" y="0"/>
            <a:ext cx="7430226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4F422D-B51C-4986-8DFD-92C698B06020}"/>
              </a:ext>
            </a:extLst>
          </p:cNvPr>
          <p:cNvSpPr txBox="1"/>
          <p:nvPr/>
        </p:nvSpPr>
        <p:spPr>
          <a:xfrm>
            <a:off x="4047744" y="328988"/>
            <a:ext cx="280416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Dòng for đầu tiên để vẽ lại bàn cờ, vì canvas sẽ xóa hết mỗi khi update</a:t>
            </a:r>
          </a:p>
        </p:txBody>
      </p:sp>
      <p:pic>
        <p:nvPicPr>
          <p:cNvPr id="8" name="Hình ảnh 21">
            <a:extLst>
              <a:ext uri="{FF2B5EF4-FFF2-40B4-BE49-F238E27FC236}">
                <a16:creationId xmlns:a16="http://schemas.microsoft.com/office/drawing/2014/main" id="{E0651CDD-3BBC-4D3E-B9F8-6D5F110015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20428" y="279138"/>
            <a:ext cx="4325290" cy="61327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AA3378-4EE9-4AF3-9CDB-CF52402AA3CF}"/>
              </a:ext>
            </a:extLst>
          </p:cNvPr>
          <p:cNvSpPr txBox="1"/>
          <p:nvPr/>
        </p:nvSpPr>
        <p:spPr>
          <a:xfrm>
            <a:off x="4771573" y="2865120"/>
            <a:ext cx="287281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 khi rắn di chuyển thì hàm autoupdate() sẽ  cập nhật lại đầu gắn và gọi hàm update()</a:t>
            </a:r>
          </a:p>
        </p:txBody>
      </p:sp>
    </p:spTree>
    <p:extLst>
      <p:ext uri="{BB962C8B-B14F-4D97-AF65-F5344CB8AC3E}">
        <p14:creationId xmlns:p14="http://schemas.microsoft.com/office/powerpoint/2010/main" val="145034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32848A-6F04-4598-B75F-E1F0887E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Tạo hình cho rắn và thức ăn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0C92C-96D7-44E0-8E5B-E2D78FCDB60C}"/>
              </a:ext>
            </a:extLst>
          </p:cNvPr>
          <p:cNvSpPr txBox="1"/>
          <p:nvPr/>
        </p:nvSpPr>
        <p:spPr>
          <a:xfrm>
            <a:off x="1110270" y="2068229"/>
            <a:ext cx="247417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Trong quá trình ch</a:t>
            </a:r>
            <a:r>
              <a:rPr lang="vi-VN" sz="260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i, nếu đầu rắn chạm phải thân rắn thì trò ch</a:t>
            </a:r>
            <a:r>
              <a:rPr lang="vi-VN" sz="260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i sẽ kết thúc</a:t>
            </a:r>
          </a:p>
        </p:txBody>
      </p:sp>
      <p:pic>
        <p:nvPicPr>
          <p:cNvPr id="12" name="Hình ảnh 23">
            <a:extLst>
              <a:ext uri="{FF2B5EF4-FFF2-40B4-BE49-F238E27FC236}">
                <a16:creationId xmlns:a16="http://schemas.microsoft.com/office/drawing/2014/main" id="{D5D3C26E-FDB1-4627-A83C-81AB8C49A5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536" y="0"/>
            <a:ext cx="12094464" cy="68516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09DD4F-44F9-446C-A1F0-11203ECC1B73}"/>
              </a:ext>
            </a:extLst>
          </p:cNvPr>
          <p:cNvSpPr txBox="1"/>
          <p:nvPr/>
        </p:nvSpPr>
        <p:spPr>
          <a:xfrm>
            <a:off x="6163056" y="2447648"/>
            <a:ext cx="362632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Hàm này sẽ liên tục kiểm tra xem đầu rắn có trùng với vị trí thân rắn-&gt; có thì game over</a:t>
            </a:r>
          </a:p>
        </p:txBody>
      </p:sp>
    </p:spTree>
    <p:extLst>
      <p:ext uri="{BB962C8B-B14F-4D97-AF65-F5344CB8AC3E}">
        <p14:creationId xmlns:p14="http://schemas.microsoft.com/office/powerpoint/2010/main" val="4271937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411D23-6E9B-400C-AF45-A5C557506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41793AD-73BD-401B-AD50-9BD3E0EA9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Digital Connections">
            <a:extLst>
              <a:ext uri="{FF2B5EF4-FFF2-40B4-BE49-F238E27FC236}">
                <a16:creationId xmlns:a16="http://schemas.microsoft.com/office/drawing/2014/main" id="{BFE14B29-E466-4604-8630-7DCD7C83D1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C41F23-9137-409B-B392-9B8487D653E5}"/>
              </a:ext>
            </a:extLst>
          </p:cNvPr>
          <p:cNvSpPr/>
          <p:nvPr/>
        </p:nvSpPr>
        <p:spPr>
          <a:xfrm>
            <a:off x="2644587" y="1981200"/>
            <a:ext cx="6311153" cy="2949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GAME SUDOKU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7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B90DA-8A9F-41FF-B683-95D119B2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Hàm giải game sudoku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89B896E-7F71-49ED-8FF6-1338D8173C19}"/>
              </a:ext>
            </a:extLst>
          </p:cNvPr>
          <p:cNvSpPr/>
          <p:nvPr/>
        </p:nvSpPr>
        <p:spPr>
          <a:xfrm>
            <a:off x="4993201" y="3516581"/>
            <a:ext cx="1730188" cy="1118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đệ quy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96CF1D-2128-48F2-B618-5526850AEA22}"/>
              </a:ext>
            </a:extLst>
          </p:cNvPr>
          <p:cNvSpPr txBox="1"/>
          <p:nvPr/>
        </p:nvSpPr>
        <p:spPr>
          <a:xfrm>
            <a:off x="4032526" y="3900571"/>
            <a:ext cx="130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Đệ Quy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09745D-A720-4E57-844A-E9B179ACC7A9}"/>
              </a:ext>
            </a:extLst>
          </p:cNvPr>
          <p:cNvSpPr txBox="1"/>
          <p:nvPr/>
        </p:nvSpPr>
        <p:spPr>
          <a:xfrm>
            <a:off x="6793928" y="3726037"/>
            <a:ext cx="2065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D2629D-2BD4-429C-8ECD-C48FFCA830A9}"/>
              </a:ext>
            </a:extLst>
          </p:cNvPr>
          <p:cNvSpPr txBox="1"/>
          <p:nvPr/>
        </p:nvSpPr>
        <p:spPr>
          <a:xfrm>
            <a:off x="5298141" y="2097741"/>
            <a:ext cx="25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Khó hiểu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đọc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3E57D2-E400-45C7-9389-225BE2763987}"/>
              </a:ext>
            </a:extLst>
          </p:cNvPr>
          <p:cNvSpPr txBox="1"/>
          <p:nvPr/>
        </p:nvSpPr>
        <p:spPr>
          <a:xfrm>
            <a:off x="5298140" y="2533376"/>
            <a:ext cx="25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Tốn nhiều bộ nhớ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EFC1EC-1208-4AA0-A0B2-62DEF74F6657}"/>
              </a:ext>
            </a:extLst>
          </p:cNvPr>
          <p:cNvSpPr txBox="1"/>
          <p:nvPr/>
        </p:nvSpPr>
        <p:spPr>
          <a:xfrm>
            <a:off x="5298140" y="2968564"/>
            <a:ext cx="206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Xử lý chậm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61A595-CBA2-4B53-9D17-AC6607FC3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774" y="679284"/>
            <a:ext cx="5371592" cy="54994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97E1B8-8D9E-4362-99B6-7CE8462B3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8" y="1959240"/>
            <a:ext cx="3662760" cy="43040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8ADFCE-B24E-4346-A1B1-BAFC71A57B8D}"/>
              </a:ext>
            </a:extLst>
          </p:cNvPr>
          <p:cNvSpPr txBox="1"/>
          <p:nvPr/>
        </p:nvSpPr>
        <p:spPr>
          <a:xfrm>
            <a:off x="366482" y="1959241"/>
            <a:ext cx="3550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dụng đệ quy để viết thuật toán quay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031A4F8-4AD7-4020-AA64-64D5BFF81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14" y="2004418"/>
            <a:ext cx="3400425" cy="16097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75100D6-937C-4E72-87A9-E604A2F91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68" y="3726037"/>
            <a:ext cx="3404836" cy="288286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0FDB73C-3633-4835-920D-E41C0E9D40C7}"/>
              </a:ext>
            </a:extLst>
          </p:cNvPr>
          <p:cNvSpPr/>
          <p:nvPr/>
        </p:nvSpPr>
        <p:spPr>
          <a:xfrm>
            <a:off x="9522384" y="3320119"/>
            <a:ext cx="2065108" cy="1314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6B54C9E-2819-450E-8EFE-3EC199D7B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4366" y="3836215"/>
            <a:ext cx="2184881" cy="2825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22C8CBB-B36D-4A0D-ABFF-2521A4AE16D9}"/>
              </a:ext>
            </a:extLst>
          </p:cNvPr>
          <p:cNvSpPr/>
          <p:nvPr/>
        </p:nvSpPr>
        <p:spPr>
          <a:xfrm>
            <a:off x="420473" y="1885199"/>
            <a:ext cx="11274013" cy="49036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EF84E0-6589-4536-B7E0-A332B041BEAE}"/>
              </a:ext>
            </a:extLst>
          </p:cNvPr>
          <p:cNvSpPr txBox="1"/>
          <p:nvPr/>
        </p:nvSpPr>
        <p:spPr>
          <a:xfrm>
            <a:off x="959224" y="2533376"/>
            <a:ext cx="396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B99F86-53BA-4DDB-844E-06AF5898E819}"/>
              </a:ext>
            </a:extLst>
          </p:cNvPr>
          <p:cNvSpPr txBox="1"/>
          <p:nvPr/>
        </p:nvSpPr>
        <p:spPr>
          <a:xfrm>
            <a:off x="903719" y="2228159"/>
            <a:ext cx="65980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Hàm giải sẽ 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dụng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nhiều trong các chức năng của Game: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Solve: Giải cả ma trận.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 Chỉ giải 1 ô mà 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muốn giải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(Sinh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ngẫu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nhiên ma trận Sudoku)</a:t>
            </a:r>
          </a:p>
        </p:txBody>
      </p:sp>
    </p:spTree>
    <p:extLst>
      <p:ext uri="{BB962C8B-B14F-4D97-AF65-F5344CB8AC3E}">
        <p14:creationId xmlns:p14="http://schemas.microsoft.com/office/powerpoint/2010/main" val="3716798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/>
      <p:bldP spid="13" grpId="0"/>
      <p:bldP spid="14" grpId="0"/>
      <p:bldP spid="15" grpId="0"/>
      <p:bldP spid="20" grpId="0"/>
      <p:bldP spid="20" grpId="1"/>
      <p:bldP spid="24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5E3D-5109-445F-9D01-EE028E1E7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Hàm undo, redo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54792-A622-4BE1-9D5D-5A26A8CDCCC4}"/>
              </a:ext>
            </a:extLst>
          </p:cNvPr>
          <p:cNvSpPr txBox="1"/>
          <p:nvPr/>
        </p:nvSpPr>
        <p:spPr>
          <a:xfrm>
            <a:off x="448236" y="208877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Dùng Stack để viết.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91924-82ED-454D-9F8B-C00EE31BA1AF}"/>
              </a:ext>
            </a:extLst>
          </p:cNvPr>
          <p:cNvSpPr txBox="1"/>
          <p:nvPr/>
        </p:nvSpPr>
        <p:spPr>
          <a:xfrm>
            <a:off x="448236" y="2505728"/>
            <a:ext cx="226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mảng 1 chiều 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với nhau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36971-6A71-41AA-8587-34A23BB76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71" y="3809343"/>
            <a:ext cx="3267075" cy="1181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FF148F-0556-46CB-AB7D-AA78463AC137}"/>
              </a:ext>
            </a:extLst>
          </p:cNvPr>
          <p:cNvSpPr txBox="1"/>
          <p:nvPr/>
        </p:nvSpPr>
        <p:spPr>
          <a:xfrm>
            <a:off x="2467255" y="5058746"/>
            <a:ext cx="1497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Tạo 1 Node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BE607C-E5DE-4D2C-BA4B-244A756E4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311" y="2088776"/>
            <a:ext cx="2388540" cy="562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3F19DF-4207-4657-8C58-5C582CF7D22A}"/>
              </a:ext>
            </a:extLst>
          </p:cNvPr>
          <p:cNvSpPr txBox="1"/>
          <p:nvPr/>
        </p:nvSpPr>
        <p:spPr>
          <a:xfrm>
            <a:off x="3899647" y="3220362"/>
            <a:ext cx="219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Tạo 2 mảng 1 chiều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FCF4CE-E201-4971-AA54-2EB10F6B3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150" y="1970959"/>
            <a:ext cx="5859556" cy="1495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DA1B7C-5860-4D5F-BA59-9985DBE42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836" y="4224657"/>
            <a:ext cx="3514725" cy="14001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486AA3-E995-4186-B473-7B1802B9D891}"/>
              </a:ext>
            </a:extLst>
          </p:cNvPr>
          <p:cNvSpPr txBox="1"/>
          <p:nvPr/>
        </p:nvSpPr>
        <p:spPr>
          <a:xfrm>
            <a:off x="7261412" y="3589694"/>
            <a:ext cx="297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Hàm Undo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D9923-FD02-494D-B90A-2C7F36F2D168}"/>
              </a:ext>
            </a:extLst>
          </p:cNvPr>
          <p:cNvSpPr txBox="1"/>
          <p:nvPr/>
        </p:nvSpPr>
        <p:spPr>
          <a:xfrm>
            <a:off x="6920753" y="5727029"/>
            <a:ext cx="232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Hàm Redo</a:t>
            </a:r>
          </a:p>
        </p:txBody>
      </p:sp>
    </p:spTree>
    <p:extLst>
      <p:ext uri="{BB962C8B-B14F-4D97-AF65-F5344CB8AC3E}">
        <p14:creationId xmlns:p14="http://schemas.microsoft.com/office/powerpoint/2010/main" val="15292600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11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411D23-6E9B-400C-AF45-A5C557506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41793AD-73BD-401B-AD50-9BD3E0EA9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Digital Connections">
            <a:extLst>
              <a:ext uri="{FF2B5EF4-FFF2-40B4-BE49-F238E27FC236}">
                <a16:creationId xmlns:a16="http://schemas.microsoft.com/office/drawing/2014/main" id="{BFE14B29-E466-4604-8630-7DCD7C83D1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C41F23-9137-409B-B392-9B8487D653E5}"/>
              </a:ext>
            </a:extLst>
          </p:cNvPr>
          <p:cNvSpPr/>
          <p:nvPr/>
        </p:nvSpPr>
        <p:spPr>
          <a:xfrm>
            <a:off x="2644587" y="1981200"/>
            <a:ext cx="6311153" cy="2949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GAME 2048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6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F4988B-6698-4454-9B4D-63EBBA9AE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và hoạt động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19A32-F4BF-454C-89CD-4499F8F47B42}"/>
              </a:ext>
            </a:extLst>
          </p:cNvPr>
          <p:cNvSpPr txBox="1"/>
          <p:nvPr/>
        </p:nvSpPr>
        <p:spPr>
          <a:xfrm>
            <a:off x="575894" y="2413337"/>
            <a:ext cx="10911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Để tạo giao diện bảng cho game hoạt động, thay vì phải viết trên html thì chúng tôi chạy hàm render(), đảm nhận nhiệm vụ vẽ bảng:</a:t>
            </a:r>
          </a:p>
        </p:txBody>
      </p:sp>
      <p:pic>
        <p:nvPicPr>
          <p:cNvPr id="23" name="Hình ảnh 28">
            <a:extLst>
              <a:ext uri="{FF2B5EF4-FFF2-40B4-BE49-F238E27FC236}">
                <a16:creationId xmlns:a16="http://schemas.microsoft.com/office/drawing/2014/main" id="{55C79C8E-1FF9-4A9B-95A6-4479D52AE4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04914"/>
            <a:ext cx="12192000" cy="696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734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Tổng quan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5703973"/>
              </p:ext>
            </p:extLst>
          </p:nvPr>
        </p:nvGraphicFramePr>
        <p:xfrm>
          <a:off x="645459" y="858445"/>
          <a:ext cx="10903604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F4988B-6698-4454-9B4D-63EBBA9AE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và hoạt động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19A32-F4BF-454C-89CD-4499F8F47B42}"/>
              </a:ext>
            </a:extLst>
          </p:cNvPr>
          <p:cNvSpPr txBox="1"/>
          <p:nvPr/>
        </p:nvSpPr>
        <p:spPr>
          <a:xfrm>
            <a:off x="575894" y="2413337"/>
            <a:ext cx="10911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Đầu tiên, để tính khoảng trống của ô đang xét với hướng di chuyển, chúng tôi dùng hàm checkCell</a:t>
            </a:r>
          </a:p>
        </p:txBody>
      </p:sp>
      <p:pic>
        <p:nvPicPr>
          <p:cNvPr id="6" name="Hình ảnh 30">
            <a:extLst>
              <a:ext uri="{FF2B5EF4-FFF2-40B4-BE49-F238E27FC236}">
                <a16:creationId xmlns:a16="http://schemas.microsoft.com/office/drawing/2014/main" id="{88E84CFE-CDA3-461E-AB4B-A025865E75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096000" cy="6754368"/>
          </a:xfrm>
          <a:prstGeom prst="rect">
            <a:avLst/>
          </a:prstGeom>
        </p:spPr>
      </p:pic>
      <p:pic>
        <p:nvPicPr>
          <p:cNvPr id="7" name="Hình ảnh 31">
            <a:extLst>
              <a:ext uri="{FF2B5EF4-FFF2-40B4-BE49-F238E27FC236}">
                <a16:creationId xmlns:a16="http://schemas.microsoft.com/office/drawing/2014/main" id="{B83E1AE8-C26E-4C25-9BAE-5A38B8B7F7B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5344"/>
            <a:ext cx="6096000" cy="6754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DB0FB5-4EBE-4F25-AE5A-3AED295246E2}"/>
              </a:ext>
            </a:extLst>
          </p:cNvPr>
          <p:cNvSpPr txBox="1"/>
          <p:nvPr/>
        </p:nvSpPr>
        <p:spPr>
          <a:xfrm>
            <a:off x="3828925" y="63739"/>
            <a:ext cx="2560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 ô hiện tại, xét xem ở d</a:t>
            </a:r>
            <a:r>
              <a:rPr lang="vi-VN" sz="2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ới có ô nào không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F5381D-4E68-43A2-87E5-176BC11B1C7D}"/>
              </a:ext>
            </a:extLst>
          </p:cNvPr>
          <p:cNvSpPr txBox="1"/>
          <p:nvPr/>
        </p:nvSpPr>
        <p:spPr>
          <a:xfrm>
            <a:off x="2835119" y="1893649"/>
            <a:ext cx="32555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 có thì blank++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79947-EFC3-43D5-8FA4-B440F5D326AD}"/>
              </a:ext>
            </a:extLst>
          </p:cNvPr>
          <p:cNvSpPr txBox="1"/>
          <p:nvPr/>
        </p:nvSpPr>
        <p:spPr>
          <a:xfrm>
            <a:off x="3309888" y="2748095"/>
            <a:ext cx="29446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 hợp được với ô dưới thì mergeflag=1</a:t>
            </a:r>
          </a:p>
        </p:txBody>
      </p:sp>
    </p:spTree>
    <p:extLst>
      <p:ext uri="{BB962C8B-B14F-4D97-AF65-F5344CB8AC3E}">
        <p14:creationId xmlns:p14="http://schemas.microsoft.com/office/powerpoint/2010/main" val="14761044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F4988B-6698-4454-9B4D-63EBBA9AE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và hoạt động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19A32-F4BF-454C-89CD-4499F8F47B42}"/>
              </a:ext>
            </a:extLst>
          </p:cNvPr>
          <p:cNvSpPr txBox="1"/>
          <p:nvPr/>
        </p:nvSpPr>
        <p:spPr>
          <a:xfrm>
            <a:off x="575894" y="2413337"/>
            <a:ext cx="10911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Để di chuyển khối thì chúng tôi cần hàm chính của game: movingBlock</a:t>
            </a:r>
          </a:p>
        </p:txBody>
      </p:sp>
      <p:pic>
        <p:nvPicPr>
          <p:cNvPr id="11" name="Hình ảnh 34">
            <a:extLst>
              <a:ext uri="{FF2B5EF4-FFF2-40B4-BE49-F238E27FC236}">
                <a16:creationId xmlns:a16="http://schemas.microsoft.com/office/drawing/2014/main" id="{411D16DC-C95C-49EF-BEF6-7DFC18967B6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393"/>
            <a:ext cx="5327904" cy="1736407"/>
          </a:xfrm>
          <a:prstGeom prst="rect">
            <a:avLst/>
          </a:prstGeom>
        </p:spPr>
      </p:pic>
      <p:pic>
        <p:nvPicPr>
          <p:cNvPr id="12" name="Hình ảnh 37">
            <a:extLst>
              <a:ext uri="{FF2B5EF4-FFF2-40B4-BE49-F238E27FC236}">
                <a16:creationId xmlns:a16="http://schemas.microsoft.com/office/drawing/2014/main" id="{D9424819-E131-4C03-808C-398E54C730C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828800"/>
            <a:ext cx="5327904" cy="5029200"/>
          </a:xfrm>
          <a:prstGeom prst="rect">
            <a:avLst/>
          </a:prstGeom>
        </p:spPr>
      </p:pic>
      <p:pic>
        <p:nvPicPr>
          <p:cNvPr id="13" name="Hình ảnh 38">
            <a:extLst>
              <a:ext uri="{FF2B5EF4-FFF2-40B4-BE49-F238E27FC236}">
                <a16:creationId xmlns:a16="http://schemas.microsoft.com/office/drawing/2014/main" id="{89B25551-5C7F-48EB-B29C-251B4D0E05C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27904" y="9525"/>
            <a:ext cx="4581525" cy="68484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940FF0B-E559-43A1-900D-F337C131216C}"/>
              </a:ext>
            </a:extLst>
          </p:cNvPr>
          <p:cNvSpPr/>
          <p:nvPr/>
        </p:nvSpPr>
        <p:spPr>
          <a:xfrm>
            <a:off x="9909429" y="2035076"/>
            <a:ext cx="242634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Dựa vào hàm checkcell để lấy được ô trống và cờ merge, nếu có cờ merge thì nó sẽ lấy ô đang xét cho bằng 0 và sửa ô cùng giá trị với nó nhân 2. Nếu không có cờ merge thì chỉ dời ô đang xét đến blank</a:t>
            </a:r>
            <a:endParaRPr 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2557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gital Connections">
            <a:extLst>
              <a:ext uri="{FF2B5EF4-FFF2-40B4-BE49-F238E27FC236}">
                <a16:creationId xmlns:a16="http://schemas.microsoft.com/office/drawing/2014/main" id="{39E78A25-58A4-40E7-BF71-EC005A2F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89EF65-EE4B-42BE-B50A-6970FBBC6D12}"/>
              </a:ext>
            </a:extLst>
          </p:cNvPr>
          <p:cNvSpPr/>
          <p:nvPr/>
        </p:nvSpPr>
        <p:spPr>
          <a:xfrm>
            <a:off x="2644587" y="1954306"/>
            <a:ext cx="6311153" cy="2949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</p:spTree>
    <p:extLst>
      <p:ext uri="{BB962C8B-B14F-4D97-AF65-F5344CB8AC3E}">
        <p14:creationId xmlns:p14="http://schemas.microsoft.com/office/powerpoint/2010/main" val="345129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C995-7B9B-4965-BE90-7A21E1715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điểm và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điểm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2D2EC-75B0-4840-AABC-1F6CD5E81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điểm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341CAF-CC73-4C67-97F8-C93FCE8D9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219" y="2926052"/>
            <a:ext cx="5393100" cy="3411995"/>
          </a:xfrm>
        </p:spPr>
        <p:txBody>
          <a:bodyPr>
            <a:normAutofit/>
          </a:bodyPr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Dễ dàng chơi ở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với mọi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thiết bị (PC, Smartphone, Tablet, Laptop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Ít 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iêu tốn dung lượng bộ nhớ</a:t>
            </a:r>
          </a:p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diện đơn giản, dễ nhìn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không màu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mè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AF2A81-DEF1-4CF8-AB38-14909FED53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điểm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7D93D6-514B-4E57-9034-9989AD656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3411995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Một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số trình duyệt bị lỗi giao diện</a:t>
            </a: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Không có Internet thì sẽ ko chơi được</a:t>
            </a: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chưa tối ưu hóa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hỉ lưu tên người chơi, bảng xếp hạng trên Local Storage của máy cá nhân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13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06C8E-4888-43A6-93B8-A415B34C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phát triển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D100A-6B56-456F-A741-6597D0D36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36845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Tối ưu thuật toán để chạy nhanh và mượt hơn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Thêm nhiều game mới như Caro, Auto chess….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Bảng xếp hạng (Điểm-Time, Tên người chơi, Hạng) sẽ được lưu trên Sever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và có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DatabaseUser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giao diện 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dùng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22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74324" y="713664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324" y="2252866"/>
            <a:ext cx="7470826" cy="1304366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rgbClr val="FFFF00"/>
                </a:solidFill>
              </a:rPr>
              <a:t>Thank  You for  watching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61834D6-8860-47F4-96BB-ED9031F06639}"/>
              </a:ext>
            </a:extLst>
          </p:cNvPr>
          <p:cNvSpPr/>
          <p:nvPr/>
        </p:nvSpPr>
        <p:spPr>
          <a:xfrm>
            <a:off x="474324" y="2823882"/>
            <a:ext cx="7470826" cy="733350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92071B-D989-495E-B771-6B6974617A12}"/>
              </a:ext>
            </a:extLst>
          </p:cNvPr>
          <p:cNvSpPr txBox="1"/>
          <p:nvPr/>
        </p:nvSpPr>
        <p:spPr>
          <a:xfrm>
            <a:off x="8299707" y="2823882"/>
            <a:ext cx="2947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THE END….</a:t>
            </a: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411D23-6E9B-400C-AF45-A5C557506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41793AD-73BD-401B-AD50-9BD3E0EA9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Digital Connections">
            <a:extLst>
              <a:ext uri="{FF2B5EF4-FFF2-40B4-BE49-F238E27FC236}">
                <a16:creationId xmlns:a16="http://schemas.microsoft.com/office/drawing/2014/main" id="{BFE14B29-E466-4604-8630-7DCD7C83D1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C41F23-9137-409B-B392-9B8487D653E5}"/>
              </a:ext>
            </a:extLst>
          </p:cNvPr>
          <p:cNvSpPr/>
          <p:nvPr/>
        </p:nvSpPr>
        <p:spPr>
          <a:xfrm>
            <a:off x="2644587" y="1981200"/>
            <a:ext cx="6311153" cy="2949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ĐỒ ÁN</a:t>
            </a:r>
          </a:p>
        </p:txBody>
      </p:sp>
    </p:spTree>
    <p:extLst>
      <p:ext uri="{BB962C8B-B14F-4D97-AF65-F5344CB8AC3E}">
        <p14:creationId xmlns:p14="http://schemas.microsoft.com/office/powerpoint/2010/main" val="63592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80276"/>
            <a:ext cx="11029616" cy="988332"/>
          </a:xfrm>
        </p:spPr>
        <p:txBody>
          <a:bodyPr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Web game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1F1F9-0B7E-4AFC-837B-3C5FD844A0E5}"/>
              </a:ext>
            </a:extLst>
          </p:cNvPr>
          <p:cNvSpPr txBox="1"/>
          <p:nvPr/>
        </p:nvSpPr>
        <p:spPr>
          <a:xfrm>
            <a:off x="442031" y="2428456"/>
            <a:ext cx="113079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/>
              <a:t>Web bao gồm 4 game : Sudoku, Snake, Minesweepers và 2048 </a:t>
            </a:r>
            <a:endParaRPr lang="en-US" sz="3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F3133A-FF1B-4084-B2EC-8950435C3F26}"/>
              </a:ext>
            </a:extLst>
          </p:cNvPr>
          <p:cNvSpPr txBox="1"/>
          <p:nvPr/>
        </p:nvSpPr>
        <p:spPr>
          <a:xfrm>
            <a:off x="442031" y="3942302"/>
            <a:ext cx="11307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/>
              <a:t>Web được tạo ra với mục đích giúp người dùng thư giãn, giải trí sau những giờ học và làm việc cơ bản.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80276"/>
            <a:ext cx="11029616" cy="988332"/>
          </a:xfrm>
        </p:spPr>
        <p:txBody>
          <a:bodyPr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Web game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1F1F9-0B7E-4AFC-837B-3C5FD844A0E5}"/>
              </a:ext>
            </a:extLst>
          </p:cNvPr>
          <p:cNvSpPr txBox="1"/>
          <p:nvPr/>
        </p:nvSpPr>
        <p:spPr>
          <a:xfrm>
            <a:off x="-1608441" y="7814863"/>
            <a:ext cx="113079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/>
              <a:t>Web bao gồm 4 game : Sudoku, Snake, Minesweepers và 2048 </a:t>
            </a:r>
            <a:endParaRPr lang="en-US" sz="3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F3133A-FF1B-4084-B2EC-8950435C3F26}"/>
              </a:ext>
            </a:extLst>
          </p:cNvPr>
          <p:cNvSpPr txBox="1"/>
          <p:nvPr/>
        </p:nvSpPr>
        <p:spPr>
          <a:xfrm>
            <a:off x="-7399642" y="-1331790"/>
            <a:ext cx="11307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/>
              <a:t>Web được tạo ra với mục đích giúp người dùng thư giãn, giải trí sau những giờ học và làm việc cơ bản.</a:t>
            </a:r>
            <a:endParaRPr lang="en-US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E3181B-EEC6-4FA5-84C7-38DE1EA1FDFB}"/>
              </a:ext>
            </a:extLst>
          </p:cNvPr>
          <p:cNvSpPr txBox="1"/>
          <p:nvPr/>
        </p:nvSpPr>
        <p:spPr>
          <a:xfrm>
            <a:off x="3732184" y="2265011"/>
            <a:ext cx="113079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/>
              <a:t>Giao diện menu của web </a:t>
            </a:r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F4B01-29C6-4E4D-B902-0C811E9E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24" y="3041535"/>
            <a:ext cx="748055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96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D14E-EFE3-4FF6-BBF5-AB3AB2570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Một chút về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61729-8544-4765-ABC7-8EA5FE0C4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34987"/>
            <a:ext cx="11029615" cy="4120857"/>
          </a:xfrm>
        </p:spPr>
        <p:txBody>
          <a:bodyPr>
            <a:normAutofit lnSpcReduction="10000"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(Hyper Text Markup Language):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dụng để tạo một trang web.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(Cascading Style Sheets): định dạng các phần tử trên website như văn bản, các tiêu đề, bảng,…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là một ngôn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lập trình, được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dụng rộng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các ứng dụng Website, được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trợ trên tất cả các trình duyệt như Firefox, Chrome, ...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chí cả thiết bị di động.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430E1-CEE7-4549-88CB-80354EA5819A}"/>
              </a:ext>
            </a:extLst>
          </p:cNvPr>
          <p:cNvSpPr txBox="1"/>
          <p:nvPr/>
        </p:nvSpPr>
        <p:spPr>
          <a:xfrm>
            <a:off x="2259105" y="3630704"/>
            <a:ext cx="7100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bộ phận : HTML, CSS,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Javascrpit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3282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411D23-6E9B-400C-AF45-A5C557506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41793AD-73BD-401B-AD50-9BD3E0EA9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Digital Connections">
            <a:extLst>
              <a:ext uri="{FF2B5EF4-FFF2-40B4-BE49-F238E27FC236}">
                <a16:creationId xmlns:a16="http://schemas.microsoft.com/office/drawing/2014/main" id="{BFE14B29-E466-4604-8630-7DCD7C83D1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C41F23-9137-409B-B392-9B8487D653E5}"/>
              </a:ext>
            </a:extLst>
          </p:cNvPr>
          <p:cNvSpPr/>
          <p:nvPr/>
        </p:nvSpPr>
        <p:spPr>
          <a:xfrm>
            <a:off x="2644587" y="1981200"/>
            <a:ext cx="6311153" cy="2949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GAME MINESWEEPER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41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32848A-6F04-4598-B75F-E1F0887E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THUẬT TOÁN LOANG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F09E69-F639-4A68-905B-181FA6E8CC33}"/>
              </a:ext>
            </a:extLst>
          </p:cNvPr>
          <p:cNvSpPr txBox="1"/>
          <p:nvPr/>
        </p:nvSpPr>
        <p:spPr>
          <a:xfrm>
            <a:off x="575894" y="2690336"/>
            <a:ext cx="11029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Trong trò chơi dò mìn, để giải quyết được trò chơi, ta phải chọn một điểm ban đầu, sau đó loang dần đến những ô trống và dừng lại ở những ô có số để người chơi có thể dò được các bãi mìn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054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32848A-6F04-4598-B75F-E1F0887E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THUẬT TOÁN LOANG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F09E69-F639-4A68-905B-181FA6E8CC33}"/>
              </a:ext>
            </a:extLst>
          </p:cNvPr>
          <p:cNvSpPr txBox="1"/>
          <p:nvPr/>
        </p:nvSpPr>
        <p:spPr>
          <a:xfrm>
            <a:off x="-9502384" y="-2040690"/>
            <a:ext cx="11029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Trong trò chơi dò mìn, để giải quyết được trò chơi, ta phải chọn một điểm ban đầu, sau đó loang dần đến những ô trống và dừng lại ở những ô có số để người chơi có thể dò được các bãi mìn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9B308A14-201B-429A-94FC-7BB9FF7B67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06470" cy="66393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F1DD45-9BD5-4EBB-ADFD-F6FCF2325AA1}"/>
              </a:ext>
            </a:extLst>
          </p:cNvPr>
          <p:cNvSpPr txBox="1"/>
          <p:nvPr/>
        </p:nvSpPr>
        <p:spPr>
          <a:xfrm>
            <a:off x="5183974" y="729658"/>
            <a:ext cx="699743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 toán sẽ đánh dấu ô đang xét, sau đó xét 9 ô xung quanh. Dùng hàm checkMine để kt mìn, nếu có số thì điền vào</a:t>
            </a:r>
          </a:p>
        </p:txBody>
      </p:sp>
    </p:spTree>
    <p:extLst>
      <p:ext uri="{BB962C8B-B14F-4D97-AF65-F5344CB8AC3E}">
        <p14:creationId xmlns:p14="http://schemas.microsoft.com/office/powerpoint/2010/main" val="27559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documentManagement/types"/>
    <ds:schemaRef ds:uri="http://schemas.microsoft.com/office/2006/metadata/properties"/>
    <ds:schemaRef ds:uri="16c05727-aa75-4e4a-9b5f-8a80a1165891"/>
    <ds:schemaRef ds:uri="http://purl.org/dc/elements/1.1/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71af3243-3dd4-4a8d-8c0d-dd76da1f02a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Dividend design</Template>
  <TotalTime>0</TotalTime>
  <Words>954</Words>
  <Application>Microsoft Office PowerPoint</Application>
  <PresentationFormat>Widescreen</PresentationFormat>
  <Paragraphs>105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Gill Sans MT</vt:lpstr>
      <vt:lpstr>Times New Roman</vt:lpstr>
      <vt:lpstr>Wingdings 2</vt:lpstr>
      <vt:lpstr>Dividend</vt:lpstr>
      <vt:lpstr>Lập trình web game</vt:lpstr>
      <vt:lpstr>Tổng quan</vt:lpstr>
      <vt:lpstr>PowerPoint Presentation</vt:lpstr>
      <vt:lpstr>Web game</vt:lpstr>
      <vt:lpstr>Web game</vt:lpstr>
      <vt:lpstr>Một chút về web</vt:lpstr>
      <vt:lpstr>PowerPoint Presentation</vt:lpstr>
      <vt:lpstr>THUẬT TOÁN LOANG</vt:lpstr>
      <vt:lpstr>THUẬT TOÁN LOANG</vt:lpstr>
      <vt:lpstr>THUẬT TOÁN LOANG</vt:lpstr>
      <vt:lpstr>PowerPoint Presentation</vt:lpstr>
      <vt:lpstr>Tạo hình cho rắn và thức ăn</vt:lpstr>
      <vt:lpstr>Tạo hình cho rắn và thức ăn</vt:lpstr>
      <vt:lpstr>Tạo hình cho rắn và thức ăn</vt:lpstr>
      <vt:lpstr>PowerPoint Presentation</vt:lpstr>
      <vt:lpstr>Hàm giải game sudoku</vt:lpstr>
      <vt:lpstr>Hàm undo, redo</vt:lpstr>
      <vt:lpstr>PowerPoint Presentation</vt:lpstr>
      <vt:lpstr>Giao diện và hoạt động</vt:lpstr>
      <vt:lpstr>Giao diện và hoạt động</vt:lpstr>
      <vt:lpstr>Giao diện và hoạt động</vt:lpstr>
      <vt:lpstr>PowerPoint Presentation</vt:lpstr>
      <vt:lpstr>Ưu điểm và nhược điểm</vt:lpstr>
      <vt:lpstr>Hướng phát triển</vt:lpstr>
      <vt:lpstr>Thank  You for 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2018-12-13T05:14:54Z</dcterms:created>
  <dcterms:modified xsi:type="dcterms:W3CDTF">2019-11-13T14:09:39Z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